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833531" ContentType="image/png"/>
  <Default Extension="3166108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73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2b303c9791.34833531"/>
  <Relationship Id="rId3" Type="http://schemas.openxmlformats.org/officeDocument/2006/relationships/image" Target="../media/logo_673b52b30e4bf02.3166108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10125"/>
          <a:chOff x="9525" y="9525"/>
          <a:chExt cx="9229725" cy="4810125"/>
        </a:xfrm>
      </p:grpSpPr>
      <p:pic>
        <p:nvPicPr>
          <p:cNvPr id="1" name="Overlap Between Frailty and Heart Failure" descr="Overlap Between Frailty and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4048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lmon T, Essa H, Tajik B, Isanejad M, Akpan A, Sankaranarayana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verlap Between Frailty and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2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2024-11-18T14:44:03Z</dcterms:created>
  <dcterms:modified xsi:type="dcterms:W3CDTF">2024-11-18T14:44:03Z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