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957057" ContentType="image/png"/>
  <Default Extension="902132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4f12788591.72957057"/>
  <Relationship Id="rId3" Type="http://schemas.openxmlformats.org/officeDocument/2006/relationships/image" Target="../media/logo_673b54f135d0b72.902132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81500"/>
          <a:chOff x="9525" y="9525"/>
          <a:chExt cx="9229725" cy="4381500"/>
        </a:xfrm>
      </p:grpSpPr>
      <p:pic>
        <p:nvPicPr>
          <p:cNvPr id="1" name="Processes Involved in the Development of Frailty" descr="Processes Involved in the Development of Frail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619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lmon T, Essa H, Tajik B, Isanejad M, Akpan A, Sankaranarayan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cesses Involved in the Development of Frail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2024-11-18T14:53:37Z</dcterms:created>
  <dcterms:modified xsi:type="dcterms:W3CDTF">2024-11-18T14:53:37Z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