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131890" ContentType="image/png"/>
  <Default Extension="577792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6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3fc685e531.83131890"/>
  <Relationship Id="rId3" Type="http://schemas.openxmlformats.org/officeDocument/2006/relationships/image" Target="../media/logo_673b53fc6d0f152.577792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Most Cited Frailty Assessment Instruments and Their Constituents" descr="Most Cited Frailty Assessment Instruments and Their Constitu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lmon T, Essa H, Tajik B, Isanejad M, Akpan A, Sankaranarayan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st Cited Frailty Assessment Instruments and Their Constitu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2024-11-18T14:49:32Z</dcterms:created>
  <dcterms:modified xsi:type="dcterms:W3CDTF">2024-11-18T14:49:32Z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