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092459" ContentType="image/png"/>
  <Default Extension="033924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8cd2dfa41.94092459"/>
  <Relationship Id="rId3" Type="http://schemas.openxmlformats.org/officeDocument/2006/relationships/image" Target="../media/logo_673b528ce5c1612.033924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Potential Effects of Cell Therapy in Heart Failure with Preserved Ejection Fraction" descr="Potential Effects of Cell Therapy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95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ljak S, Poglajen G, Vrtovec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Effects of Cell Therapy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2024-11-18T14:43:24Z</dcterms:created>
  <dcterms:modified xsi:type="dcterms:W3CDTF">2024-11-18T14:43:24Z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