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024034" ContentType="image/png"/>
  <Default Extension="803233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90dddcb71.97024034"/>
  <Relationship Id="rId3" Type="http://schemas.openxmlformats.org/officeDocument/2006/relationships/image" Target="../media/logo_673b4f90eed4682.803233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Overview of Studies Involving Competitive Athletes Who Have Had COVID-19" descr="Overview of Studies Involving Competitive Athletes Who Have Had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rk DE, Aggarwal SK, Phillips NJ, Soslow JH, Dendy JM, Hughes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Studies Involving Competitive Athletes Who Have Had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2024-11-18T14:30:40Z</dcterms:created>
  <dcterms:modified xsi:type="dcterms:W3CDTF">2024-11-18T14:30:40Z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