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925895" ContentType="image/png"/>
  <Default Extension="205612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259d2ac221.30925895"/>
  <Relationship Id="rId3" Type="http://schemas.openxmlformats.org/officeDocument/2006/relationships/image" Target="../media/logo_673b4259ecf8462.205612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Myocarditis Detected by Cardiac Magnetic Resonance Among Patients with Cardiovascular Post-acute Sequelae of COVID-19" descr="Myocarditis Detected by Cardiac Magnetic Resonance Among Patients with Cardiovascular Post-acute Sequelae of COVID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67225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rk DE, Aggarwal SK, Phillips NJ, Soslow JH, Dendy JM, Hughes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yocarditis Detected by Cardiac Magnetic Resonance Among Patients with Cardiovascular Post-acute Sequelae of COVID-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2024-11-18T13:34:17Z</dcterms:created>
  <dcterms:modified xsi:type="dcterms:W3CDTF">2024-11-18T13:34:17Z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