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980065" ContentType="image/png"/>
  <Default Extension="56136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5a2a4b521.80980065"/>
  <Relationship Id="rId3" Type="http://schemas.openxmlformats.org/officeDocument/2006/relationships/image" Target="../media/logo_673b525a3e5d482.56136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Cardiac Magnetic Resonance Features of COVID-19-related Myocarditis Comparing Multisystem Inflammatory Syndrome (MIS) versus Non-MIS Patients" descr="Cardiac Magnetic Resonance Features of COVID-19-related Myocarditis Comparing Multisystem Inflammatory Syndrome (MIS) versus Non-MIS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95800" cy="5095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rk DE, Aggarwal SK, Phillips NJ, Soslow JH, Dendy JM, Hughes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agnetic Resonance Features of COVID-19-related Myocarditis Comparing Multisystem Inflammatory Syndrome (MIS) versus Non-MIS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2024-11-18T14:42:34Z</dcterms:created>
  <dcterms:modified xsi:type="dcterms:W3CDTF">2024-11-18T14:42:34Z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