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445748" ContentType="image/png"/>
  <Default Extension="355676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27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0d99f7a541.46445748"/>
  <Relationship Id="rId3" Type="http://schemas.openxmlformats.org/officeDocument/2006/relationships/image" Target="../media/logo_673b40d9b9a3f52.355676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VID-19 mRNA Vaccine-associated Myocarditis" descr="COVID-19 mRNA Vaccine-associated Myocardit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133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ark DE, Aggarwal SK, Phillips NJ, Soslow JH, Dendy JM, Hughes S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VID-19 mRNA Vaccine-associated Myocardit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2024-11-18T13:27:53Z</dcterms:created>
  <dcterms:modified xsi:type="dcterms:W3CDTF">2024-11-18T13:27:53Z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