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46445748" ContentType="image/png"/>
  <Default Extension="35567605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5274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b40d99f7a541.46445748"/>
  <Relationship Id="rId3" Type="http://schemas.openxmlformats.org/officeDocument/2006/relationships/image" Target="../media/logo_673b40d9b9a3f52.35567605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COVID-19 mRNA Vaccine-associated Myocarditis" descr="COVID-19 mRNA Vaccine-associated Myocarditi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313372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ark DE, Aggarwal SK, Phillips NJ, Soslow JH, Dendy JM, Hughes SG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OVID-19 mRNA Vaccine-associated Myocarditi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Cardiac Failure Review 2022;8:e09. 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cfr.2021.20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5">
  <a:themeElements>
    <a:clrScheme name="Theme4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2024-11-18T13:27:53Z</dcterms:created>
  <dcterms:modified xsi:type="dcterms:W3CDTF">2024-11-18T13:27:53Z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