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55583" ContentType="image/png"/>
  <Default Extension="955540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1f5e586221.86655583"/>
  <Relationship Id="rId3" Type="http://schemas.openxmlformats.org/officeDocument/2006/relationships/image" Target="../media/logo_673b41f6179c572.955540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VID-19 Myocarditis wth Persistent Myocardial Oedema on Follow-up" descr="COVID-19 Myocarditis wth Persistent Myocardial Oedema on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0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rk DE, Aggarwal SK, Phillips NJ, Soslow JH, Dendy JM, Hughes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VID-19 Myocarditis wth Persistent Myocardial Oedema on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2024-11-18T13:32:38Z</dcterms:created>
  <dcterms:modified xsi:type="dcterms:W3CDTF">2024-11-18T13:32:38Z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