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49018" ContentType="image/png"/>
  <Default Extension="953584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4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ce18ef681.39949018"/>
  <Relationship Id="rId3" Type="http://schemas.openxmlformats.org/officeDocument/2006/relationships/image" Target="../media/logo_673b45ce2868b52.953584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53150"/>
          <a:chOff x="9525" y="9525"/>
          <a:chExt cx="9229725" cy="6153150"/>
        </a:xfrm>
      </p:grpSpPr>
      <p:pic>
        <p:nvPicPr>
          <p:cNvPr id="1" name="Lower Extremity Artery Disease Biomarkers Grouped by Origin or Mechanism" descr="Lower Extremity Artery Disease Biomarkers Grouped by Origin or Mechan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391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egler L, Hedin U, Gottsät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wer Extremity Artery Disease Biomarkers Grouped by Origin or Mechan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2024-11-18T13:49:02Z</dcterms:created>
  <dcterms:modified xsi:type="dcterms:W3CDTF">2024-11-18T13:49:02Z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