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885665" ContentType="image/png"/>
  <Default Extension="941706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38a6c91841.00885665"/>
  <Relationship Id="rId3" Type="http://schemas.openxmlformats.org/officeDocument/2006/relationships/image" Target="../media/logo_673b438a757d412.941706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48475"/>
          <a:chOff x="9525" y="9525"/>
          <a:chExt cx="9229725" cy="6848475"/>
        </a:xfrm>
      </p:grpSpPr>
      <p:pic>
        <p:nvPicPr>
          <p:cNvPr id="1" name="Summary of the Major Circulating Biomarkers in Lower Extremity Artery Disease Presented in This Review" descr="Summary of the Major Circulating Biomarkers in Lower Extremity Artery Disease Presented in This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8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egler L, Hedin U, Gottsät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he Major Circulating Biomarkers in Lower Extremity Artery Disease Presented in This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2024-11-18T13:39:22Z</dcterms:created>
  <dcterms:modified xsi:type="dcterms:W3CDTF">2024-11-18T13:39:22Z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