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960900" ContentType="image/png"/>
  <Default Extension="4611736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38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53faf7d831.05960900"/>
  <Relationship Id="rId3" Type="http://schemas.openxmlformats.org/officeDocument/2006/relationships/image" Target="../media/logo_673b453fc4cd292.4611736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14925"/>
          <a:chOff x="9525" y="9525"/>
          <a:chExt cx="9229725" cy="5114925"/>
        </a:xfrm>
      </p:grpSpPr>
      <p:pic>
        <p:nvPicPr>
          <p:cNvPr id="1" name="Central Illustration: Advocacy and Legislation for Cardiogenic Shock" descr="Central Illustration: Advocacy and Legislation for Cardiogenic Shoc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352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rder K, Rudick S, Smith T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entral Illustration: Advocacy and Legislation for Cardiogenic Shoc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2024-11-18T13:46:39Z</dcterms:created>
  <dcterms:modified xsi:type="dcterms:W3CDTF">2024-11-18T13:46:39Z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