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960900" ContentType="image/png"/>
  <Default Extension="461173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3faf7d831.05960900"/>
  <Relationship Id="rId3" Type="http://schemas.openxmlformats.org/officeDocument/2006/relationships/image" Target="../media/logo_673b453fc4cd292.461173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Central Illustration: Advocacy and Legislation for Cardiogenic Shock" descr="Central Illustration: Advocacy and Legislation for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der K, Rudick S, Smith T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ntral Illustration: Advocacy and Legislation for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2024-11-18T13:46:39Z</dcterms:created>
  <dcterms:modified xsi:type="dcterms:W3CDTF">2024-11-18T13:46:39Z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