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319889" ContentType="image/png"/>
  <Default Extension="106869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933818931.56319889"/>
  <Relationship Id="rId3" Type="http://schemas.openxmlformats.org/officeDocument/2006/relationships/image" Target="../media/logo_673b45935254912.106869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Lesion Characteristics" descr="Lesion Characteris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5353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R, Kume T, Okamoto H, Yamashita M, Koto S, Kamisaka K, Sasahira Y, Sudo Y, Enzan A, Tamada T, Koyama T, Imai K, Nishi T, Neishi Y, Uemur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sion Characteris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2024-11-18T13:48:03Z</dcterms:created>
  <dcterms:modified xsi:type="dcterms:W3CDTF">2024-11-18T13:48:03Z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