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543579" ContentType="image/png"/>
  <Default Extension="775208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644e61451.74543579"/>
  <Relationship Id="rId3" Type="http://schemas.openxmlformats.org/officeDocument/2006/relationships/image" Target="../media/logo_673b516467f0672.775208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Summary of Changes in Lipid Profiles" descr="Summary of Changes in Lipid Profi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R, Kume T, Okamoto H, Yamashita M, Koto S, Kamisaka K, Sasahira Y, Sudo Y, Enzan A, Tamada T, Koyama T, Imai K, Nishi T, Neishi Y, Uemur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hanges in Lipid Profi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2024-11-18T14:38:28Z</dcterms:created>
  <dcterms:modified xsi:type="dcterms:W3CDTF">2024-11-18T14:38:28Z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