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4543579" ContentType="image/png"/>
  <Default Extension="7752087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5698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51644e61451.74543579"/>
  <Relationship Id="rId3" Type="http://schemas.openxmlformats.org/officeDocument/2006/relationships/image" Target="../media/logo_673b516467f0672.7752087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343400"/>
          <a:chOff x="9525" y="9525"/>
          <a:chExt cx="9229725" cy="4343400"/>
        </a:xfrm>
      </p:grpSpPr>
      <p:pic>
        <p:nvPicPr>
          <p:cNvPr id="1" name="Summary of Changes in Lipid Profiles" descr="Summary of Changes in Lipid Profil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6667500" cy="34575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Yamada R, Kume T, Okamoto H, Yamashita M, Koto S, Kamisaka K, Sasahira Y, Sudo Y, Enzan A, Tamada T, Koyama T, Imai K, Nishi T, Neishi Y, Uemura 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ummary of Changes in Lipid Profil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2;1:e0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1.2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9">
  <a:themeElements>
    <a:clrScheme name="Theme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2024-11-18T14:38:28Z</dcterms:created>
  <dcterms:modified xsi:type="dcterms:W3CDTF">2024-11-18T14:38:28Z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