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437418" ContentType="image/png"/>
  <Default Extension="481103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4c1d528e01.61437418"/>
  <Relationship Id="rId3" Type="http://schemas.openxmlformats.org/officeDocument/2006/relationships/image" Target="../media/logo_673b44c1e3c0882.481103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67050"/>
          <a:chOff x="9525" y="9525"/>
          <a:chExt cx="9229725" cy="3067050"/>
        </a:xfrm>
      </p:grpSpPr>
      <p:pic>
        <p:nvPicPr>
          <p:cNvPr id="1" name="Clinical Outcomes" descr="Clinical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181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R, Kume T, Okamoto H, Yamashita M, Koto S, Kamisaka K, Sasahira Y, Sudo Y, Enzan A, Tamada T, Koyama T, Imai K, Nishi T, Neishi Y, Uemur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2024-11-18T13:44:33Z</dcterms:created>
  <dcterms:modified xsi:type="dcterms:W3CDTF">2024-11-18T13:44:33Z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