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9018024" ContentType="image/png"/>
  <Default Extension="535998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4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3883695661.69018024"/>
  <Relationship Id="rId3" Type="http://schemas.openxmlformats.org/officeDocument/2006/relationships/image" Target="../media/logo_673b438853d7472.535998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00550"/>
          <a:chOff x="9525" y="9525"/>
          <a:chExt cx="9229725" cy="4400550"/>
        </a:xfrm>
      </p:grpSpPr>
      <p:pic>
        <p:nvPicPr>
          <p:cNvPr id="1" name="Case 1 – Right Coronary Angiogram Before and After Percutaneous Coronary Intervention" descr="Case 1 – Right Coronary Angiogram Before and After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3638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hya AF, Adams I, Sabo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e 1 – Right Coronary Angiogram Before and After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2024-11-18T13:39:20Z</dcterms:created>
  <dcterms:modified xsi:type="dcterms:W3CDTF">2024-11-18T13:39:20Z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