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65011" ContentType="image/png"/>
  <Default Extension="3893587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2260ff7c41.43165011"/>
  <Relationship Id="rId3" Type="http://schemas.openxmlformats.org/officeDocument/2006/relationships/image" Target="../media/logo_673b522627ba812.3893587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24600"/>
          <a:chOff x="9525" y="9525"/>
          <a:chExt cx="9229725" cy="6324600"/>
        </a:xfrm>
      </p:grpSpPr>
      <p:pic>
        <p:nvPicPr>
          <p:cNvPr id="1" name="Case 1 – Optical Coherence Tomography Evaluation Before and After Percutaneous Coronary Intervention" descr="Case 1 – Optical Coherence Tomography Evaluation Before and After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56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hya AF, Adams I, Saboe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1 – Optical Coherence Tomography Evaluation Before and After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2024-11-18T14:41:42Z</dcterms:created>
  <dcterms:modified xsi:type="dcterms:W3CDTF">2024-11-18T14:41:42Z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