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87992" ContentType="image/png"/>
  <Default Extension="368546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2885f73a81.97887992"/>
  <Relationship Id="rId3" Type="http://schemas.openxmlformats.org/officeDocument/2006/relationships/image" Target="../media/logo_673b4288789ec12.368546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Case 2 – Optical Coherence Tomography Evaluation Before and After Percutaneous Coronary Intervention" descr="Case 2 – Optical Coherence Tomography Evaluation Before and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hya AF, Adams I, Sabo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2 – Optical Coherence Tomography Evaluation Before and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2024-11-18T13:35:04Z</dcterms:created>
  <dcterms:modified xsi:type="dcterms:W3CDTF">2024-11-18T13:35:04Z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