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781113" ContentType="image/png"/>
  <Default Extension="326131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5063251841.65781113"/>
  <Relationship Id="rId3" Type="http://schemas.openxmlformats.org/officeDocument/2006/relationships/image" Target="../media/logo_673b45064903d92.326131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48325"/>
          <a:chOff x="9525" y="9525"/>
          <a:chExt cx="9229725" cy="5648325"/>
        </a:xfrm>
      </p:grpSpPr>
      <p:pic>
        <p:nvPicPr>
          <p:cNvPr id="1" name="Proposed Mechanisms of Cardiovascular Benefits of Sodium–Glucose Cotransporter 2 Inhibitors" descr="Proposed Mechanisms of Cardiovascular Benefits of Sodium–Glucose Cotransporter 2 Inhibi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86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garwalla A, Gruen J, Peters C, Sinnenberg L, Owens AT, Re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Mechanisms of Cardiovascular Benefits of Sodium–Glucose Cotransporter 2 Inhibi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2024-11-18T13:45:42Z</dcterms:created>
  <dcterms:modified xsi:type="dcterms:W3CDTF">2024-11-18T13:45:42Z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