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798683" ContentType="image/png"/>
  <Default Extension="975520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0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ddf78cc931.63798683"/>
  <Relationship Id="rId3" Type="http://schemas.openxmlformats.org/officeDocument/2006/relationships/image" Target="../media/logo_673b4ddf8b75a42.975520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HRs for Hospitalisation for Heart Failure Endpoint of Cardiovascular Outcomes" descr="HRs for Hospitalisation for Heart Failure Endpoint of Cardiovascular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0575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garwalla A, Gruen J, Peters C, Sinnenberg L, Owens AT, Reza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Rs for Hospitalisation for Heart Failure Endpoint of Cardiovascular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2024-11-18T14:23:27Z</dcterms:created>
  <dcterms:modified xsi:type="dcterms:W3CDTF">2024-11-18T14:23:27Z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