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5568090" ContentType="image/png"/>
  <Default Extension="131823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39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585c2ec101.65568090"/>
  <Relationship Id="rId3" Type="http://schemas.openxmlformats.org/officeDocument/2006/relationships/image" Target="../media/logo_673b4585da1f352.131823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00800"/>
          <a:chOff x="9525" y="9525"/>
          <a:chExt cx="9229725" cy="6400800"/>
        </a:xfrm>
      </p:grpSpPr>
      <p:pic>
        <p:nvPicPr>
          <p:cNvPr id="1" name="Upcoming Clinical Trials Investigating the Intersection of Type 2 Diabetes and Heart Failure" descr="Upcoming Clinical Trials Investigating the Intersection of Type 2 Diabetes and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638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garwalla A, Gruen J, Peters C, Sinnenberg L, Owens AT, Reza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pcoming Clinical Trials Investigating the Intersection of Type 2 Diabetes and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2024-11-18T13:47:49Z</dcterms:created>
  <dcterms:modified xsi:type="dcterms:W3CDTF">2024-11-18T13:47:49Z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