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941599" ContentType="image/png"/>
  <Default Extension="15186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5e4bbc1b91.01941599"/>
  <Relationship Id="rId3" Type="http://schemas.openxmlformats.org/officeDocument/2006/relationships/image" Target="../media/logo_673b55e4bf2f482.15186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28925"/>
          <a:chOff x="9525" y="9525"/>
          <a:chExt cx="9229725" cy="2828925"/>
        </a:xfrm>
      </p:grpSpPr>
      <p:pic>
        <p:nvPicPr>
          <p:cNvPr id="1" name="Classification of Bioprosthetic Valve Dysfunction" descr="Classification of Bioprosthetic Valve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66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rin N, Asga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fication of Bioprosthetic Valve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2024-11-18T14:57:40Z</dcterms:created>
  <dcterms:modified xsi:type="dcterms:W3CDTF">2024-11-18T14:57:40Z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