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971182" ContentType="image/png"/>
  <Default Extension="536030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77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47bd904931.83971182"/>
  <Relationship Id="rId3" Type="http://schemas.openxmlformats.org/officeDocument/2006/relationships/image" Target="../media/logo_673b547bdc11072.536030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86225"/>
          <a:chOff x="9525" y="9525"/>
          <a:chExt cx="9229725" cy="4086225"/>
        </a:xfrm>
      </p:grpSpPr>
      <p:pic>
        <p:nvPicPr>
          <p:cNvPr id="1" name="Summary of the Major Studies Reporting Redo-Transcatheter Aortic Valve Replacement Outcomes" descr="Summary of the Major Studies Reporting Redo-Transcatheter Aortic Valve Replacement Outc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324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rrin N, Asgar A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the Major Studies Reporting Redo-Transcatheter Aortic Valve Replacement Outc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2024-11-18T14:51:39Z</dcterms:created>
  <dcterms:modified xsi:type="dcterms:W3CDTF">2024-11-18T14:51:39Z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