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62579" ContentType="image/png"/>
  <Default Extension="981704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f37ab61a91.19962579"/>
  <Relationship Id="rId3" Type="http://schemas.openxmlformats.org/officeDocument/2006/relationships/image" Target="../media/logo_673b4f37af37722.981704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Critical Components of Patient Evaluation for Redo-Transcatheter Aortic Valve Replacement" descr="Critical Components of Patient Evaluation for Redo-Transcatheter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rin N, Asgar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itical Components of Patient Evaluation for Redo-Transcatheter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2024-11-18T14:29:11Z</dcterms:created>
  <dcterms:modified xsi:type="dcterms:W3CDTF">2024-11-18T14:29:11Z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