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1863113" ContentType="image/png"/>
  <Default Extension="4986001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25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4045a350f51.41863113"/>
  <Relationship Id="rId3" Type="http://schemas.openxmlformats.org/officeDocument/2006/relationships/image" Target="../media/logo_673b4045a843b02.4986001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53025"/>
          <a:chOff x="9525" y="9525"/>
          <a:chExt cx="9229725" cy="5153025"/>
        </a:xfrm>
      </p:grpSpPr>
      <p:pic>
        <p:nvPicPr>
          <p:cNvPr id="1" name="Key Differences Between Advanced Directives and Physician Order for Life-sustaining Treatment" descr="Key Differences Between Advanced Directives and Physician Order for Life-sustaining Treat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4391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ammana RV, Goodlin S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y Differences Between Advanced Directives and Physician Order for Life-sustaining Treat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2024-11-18T13:25:25Z</dcterms:created>
  <dcterms:modified xsi:type="dcterms:W3CDTF">2024-11-18T13:25:25Z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