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863113" ContentType="image/png"/>
  <Default Extension="498600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045a350f51.41863113"/>
  <Relationship Id="rId3" Type="http://schemas.openxmlformats.org/officeDocument/2006/relationships/image" Target="../media/logo_673b4045a843b02.498600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Key Differences Between Advanced Directives and Physician Order for Life-sustaining Treatment" descr="Key Differences Between Advanced Directives and Physician Order for Life-sustaining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mmana RV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Differences Between Advanced Directives and Physician Order for Life-sustaining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2024-11-18T13:25:25Z</dcterms:created>
  <dcterms:modified xsi:type="dcterms:W3CDTF">2024-11-18T13:25:25Z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