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0758441" ContentType="image/png"/>
  <Default Extension="790890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86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107c7dc531.50758441"/>
  <Relationship Id="rId3" Type="http://schemas.openxmlformats.org/officeDocument/2006/relationships/image" Target="../media/logo_673b3107db02402.790890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52900"/>
          <a:chOff x="9525" y="9525"/>
          <a:chExt cx="9229725" cy="4152900"/>
        </a:xfrm>
      </p:grpSpPr>
      <p:pic>
        <p:nvPicPr>
          <p:cNvPr id="1" name="Communication Techniques in Advance Care Planning" descr="Communication Techniques in Advance Care Plann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43425" cy="3390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ammana RV, Goodlin S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munication Techniques in Advance Care Plann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2024-11-18T12:20:23Z</dcterms:created>
  <dcterms:modified xsi:type="dcterms:W3CDTF">2024-11-18T12:20:23Z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