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574662" ContentType="image/png"/>
  <Default Extension="613995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03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774a1c1781.08574662"/>
  <Relationship Id="rId3" Type="http://schemas.openxmlformats.org/officeDocument/2006/relationships/image" Target="../media/logo_673b3774b4d8862.613995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53100"/>
          <a:chOff x="9525" y="9525"/>
          <a:chExt cx="9229725" cy="5753100"/>
        </a:xfrm>
      </p:grpSpPr>
      <p:pic>
        <p:nvPicPr>
          <p:cNvPr id="1" name="The Disease Trajectory in Advanced Heart Failure" descr="The Disease Trajectory in Advanced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76750" cy="4991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ammana RV, Goodlin S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Disease Trajectory in Advanced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2024-11-18T12:47:48Z</dcterms:created>
  <dcterms:modified xsi:type="dcterms:W3CDTF">2024-11-18T12:47:48Z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