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449293" ContentType="image/png"/>
  <Default Extension="57264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322e8d9c21.37449293"/>
  <Relationship Id="rId3" Type="http://schemas.openxmlformats.org/officeDocument/2006/relationships/image" Target="../media/logo_673b332306cc492.57264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53075"/>
          <a:chOff x="9525" y="9525"/>
          <a:chExt cx="9229725" cy="5553075"/>
        </a:xfrm>
      </p:grpSpPr>
      <p:pic>
        <p:nvPicPr>
          <p:cNvPr id="1" name="Trends in Advance Care Planning Documentation During a Virtual Education Intervention" descr="Trends in Advance Care Planning Documentation During a Virtual Education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791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ammana RV, Goodli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nds in Advance Care Planning Documentation During a Virtual Education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2024-11-18T12:29:23Z</dcterms:created>
  <dcterms:modified xsi:type="dcterms:W3CDTF">2024-11-18T12:29:23Z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