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268931" ContentType="image/png"/>
  <Default Extension="949246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93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387b2f5131.43268931"/>
  <Relationship Id="rId3" Type="http://schemas.openxmlformats.org/officeDocument/2006/relationships/image" Target="../media/logo_673b3387c102552.949246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90950"/>
          <a:chOff x="9525" y="9525"/>
          <a:chExt cx="9229725" cy="3790950"/>
        </a:xfrm>
      </p:grpSpPr>
      <p:pic>
        <p:nvPicPr>
          <p:cNvPr id="1" name="Preparation of Advance Care Planning Discussions in Heart Failure" descr="Preparation of Advance Care Planning Discussions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3028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ammana RV, Goodlin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paration of Advance Care Planning Discussions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2024-11-18T12:31:03Z</dcterms:created>
  <dcterms:modified xsi:type="dcterms:W3CDTF">2024-11-18T12:31:03Z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