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305832" ContentType="image/png"/>
  <Default Extension="020804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36ca80ed41.80305832"/>
  <Relationship Id="rId3" Type="http://schemas.openxmlformats.org/officeDocument/2006/relationships/image" Target="../media/logo_673b336cb730142.020804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Northern Ireland Flowchart for Suspected ST-segment Elevation MI and Primary Percutaneous Coronary Intervention Activation" descr="Northern Ireland Flowchart for Suspected ST-segment Elevation MI and Primary Percutaneous Coronary Intervention Acti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305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lusan AA, Devli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rthern Ireland Flowchart for Suspected ST-segment Elevation MI and Primary Percutaneous Coronary Intervention Acti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2024-11-18T12:30:36Z</dcterms:created>
  <dcterms:modified xsi:type="dcterms:W3CDTF">2024-11-18T12:30:36Z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