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448209" ContentType="image/png"/>
  <Default Extension="546873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7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4fddb41231.20448209"/>
  <Relationship Id="rId3" Type="http://schemas.openxmlformats.org/officeDocument/2006/relationships/image" Target="../media/logo_673b34fdeca4002.546873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86500"/>
          <a:chOff x="9525" y="9525"/>
          <a:chExt cx="9229725" cy="6286500"/>
        </a:xfrm>
      </p:grpSpPr>
      <p:pic>
        <p:nvPicPr>
          <p:cNvPr id="1" name="Details of All Primary Percutaneous Coronary Intervention Referrals Received Between 23 March and 9 June 2020" descr="Details of All Primary Percutaneous Coronary Intervention Referrals Received Between 23 March and 9 June 20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5524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lusan AA, Devli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tails of All Primary Percutaneous Coronary Intervention Referrals Received Between 23 March and 9 June 20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4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2024-11-18T12:37:17Z</dcterms:created>
  <dcterms:modified xsi:type="dcterms:W3CDTF">2024-11-18T12:37:17Z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