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709019" ContentType="image/png"/>
  <Default Extension="6157185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87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15ad46ff41.66709019"/>
  <Relationship Id="rId3" Type="http://schemas.openxmlformats.org/officeDocument/2006/relationships/image" Target="../media/logo_673b315ae325202.6157185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eline Characteristics and Source of Patient Referrals from the Turned-down Cohort" descr="Baseline Characteristics and Source of Patient Referrals from the Turned-down Coh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876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lusan AA, Devli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and Source of Patient Referrals from the Turned-down Coh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4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2024-11-18T12:21:46Z</dcterms:created>
  <dcterms:modified xsi:type="dcterms:W3CDTF">2024-11-18T12:21:46Z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