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6089346" ContentType="image/png"/>
  <Default Extension="3768037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5024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3716971b881.36089346"/>
  <Relationship Id="rId3" Type="http://schemas.openxmlformats.org/officeDocument/2006/relationships/image" Target="../media/logo_673b3716a9cdc12.3768037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762500"/>
          <a:chOff x="9525" y="9525"/>
          <a:chExt cx="9229725" cy="4762500"/>
        </a:xfrm>
      </p:grpSpPr>
      <p:pic>
        <p:nvPicPr>
          <p:cNvPr id="1" name="Proportion of Patients who were Re-referred for Primary Percutaneous Coronary Intervention Within the Inappropriately Turned-down Cohort" descr="Proportion of Patients who were Re-referred for Primary Percutaneous Coronary Intervention Within the Inappropriately Turned-down Cohor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4495800" cy="38957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Olusan AA, Devlin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roportion of Patients who were Re-referred for Primary Percutaneous Coronary Intervention Within the Inappropriately Turned-down Cohor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2;17:e04.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1.2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8">
  <a:themeElements>
    <a:clrScheme name="Theme8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2024-11-18T12:46:14Z</dcterms:created>
  <dcterms:modified xsi:type="dcterms:W3CDTF">2024-11-18T12:46:14Z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