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089346" ContentType="image/png"/>
  <Default Extension="37680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16971b881.36089346"/>
  <Relationship Id="rId3" Type="http://schemas.openxmlformats.org/officeDocument/2006/relationships/image" Target="../media/logo_673b3716a9cdc12.37680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Proportion of Patients who were Re-referred for Primary Percutaneous Coronary Intervention Within the Inappropriately Turned-down Cohort" descr="Proportion of Patients who were Re-referred for Primary Percutaneous Coronary Intervention Within the Inappropriately Turned-down Coh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rtion of Patients who were Re-referred for Primary Percutaneous Coronary Intervention Within the Inappropriately Turned-down Coh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2024-11-18T12:46:14Z</dcterms:created>
  <dcterms:modified xsi:type="dcterms:W3CDTF">2024-11-18T12:46:14Z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