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26636" ContentType="image/png"/>
  <Default Extension="501832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3079e5a91.85626636"/>
  <Relationship Id="rId3" Type="http://schemas.openxmlformats.org/officeDocument/2006/relationships/image" Target="../media/logo_673b363087c6632.501832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Comparison of Primary Percutaneous Coronary Interventions in 2019 and 2020" descr="Comparison of Primary Percutaneous Coronary Interventions in 2019 and 20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Primary Percutaneous Coronary Interventions in 2019 and 20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2024-11-18T12:42:24Z</dcterms:created>
  <dcterms:modified xsi:type="dcterms:W3CDTF">2024-11-18T12:42:24Z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