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820222" ContentType="image/png"/>
  <Default Extension="380008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01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6864299111.80820222"/>
  <Relationship Id="rId3" Type="http://schemas.openxmlformats.org/officeDocument/2006/relationships/image" Target="../media/logo_673b3686565d902.380008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62675"/>
          <a:chOff x="9525" y="9525"/>
          <a:chExt cx="9229725" cy="6162675"/>
        </a:xfrm>
      </p:grpSpPr>
      <p:pic>
        <p:nvPicPr>
          <p:cNvPr id="1" name="Final Diagnosis of Patients and the Proportion of Patients Who Died During Study Period from the Turned-down Cohort" descr="Final Diagnosis of Patients and the Proportion of Patients Who Died During Study Period from the Turned-down Coh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400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lusan AA, Devli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nal Diagnosis of Patients and the Proportion of Patients Who Died During Study Period from the Turned-down Coh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4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2024-11-18T12:43:50Z</dcterms:created>
  <dcterms:modified xsi:type="dcterms:W3CDTF">2024-11-18T12:43:50Z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