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174197" ContentType="image/png"/>
  <Default Extension="629092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09f44e1a11.82174197"/>
  <Relationship Id="rId3" Type="http://schemas.openxmlformats.org/officeDocument/2006/relationships/image" Target="../media/logo_673b309f4f57192.629092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Admission Location of Patients Turned Down Following Primary Percutaneous Coronary Intervention Referral" descr="Admission Location of Patients Turned Down Following Primary Percutaneous Coronary Intervention Referr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usan AA, Devli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mission Location of Patients Turned Down Following Primary Percutaneous Coronary Intervention Referr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2024-11-18T12:18:39Z</dcterms:created>
  <dcterms:modified xsi:type="dcterms:W3CDTF">2024-11-18T12:18:39Z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