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2174197" ContentType="image/png"/>
  <Default Extension="6290923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85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309f44e1a11.82174197"/>
  <Relationship Id="rId3" Type="http://schemas.openxmlformats.org/officeDocument/2006/relationships/image" Target="../media/logo_673b309f4f57192.6290923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29150"/>
          <a:chOff x="9525" y="9525"/>
          <a:chExt cx="9229725" cy="4629150"/>
        </a:xfrm>
      </p:grpSpPr>
      <p:pic>
        <p:nvPicPr>
          <p:cNvPr id="1" name="Admission Location of Patients Turned Down Following Primary Percutaneous Coronary Intervention Referral" descr="Admission Location of Patients Turned Down Following Primary Percutaneous Coronary Intervention Referr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05325" cy="3867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lusan AA, Devlin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dmission Location of Patients Turned Down Following Primary Percutaneous Coronary Intervention Referr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4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2024-11-18T12:18:39Z</dcterms:created>
  <dcterms:modified xsi:type="dcterms:W3CDTF">2024-11-18T12:18:39Z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