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811363" ContentType="image/png"/>
  <Default Extension="2372005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92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33a2feae41.02811363"/>
  <Relationship Id="rId3" Type="http://schemas.openxmlformats.org/officeDocument/2006/relationships/image" Target="../media/logo_673b333a50d0642.2372005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chocardiographic Qualitative and Quantitative Parameters of the Right Heart" descr="Echocardiographic Qualitative and Quantitative Parameters of the Right Hea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957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sipis A, Petropoulou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chocardiographic Qualitative and Quantitative Parameters of the Right Hear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2024-11-18T12:29:46Z</dcterms:created>
  <dcterms:modified xsi:type="dcterms:W3CDTF">2024-11-18T12:29:46Z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