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9705529" ContentType="image/png"/>
  <Default Extension="3330078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4950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342d642cc91.99705529"/>
  <Relationship Id="rId3" Type="http://schemas.openxmlformats.org/officeDocument/2006/relationships/image" Target="../media/logo_673b342d7c3b172.3330078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276725"/>
          <a:chOff x="9525" y="9525"/>
          <a:chExt cx="9229725" cy="4276725"/>
        </a:xfrm>
      </p:grpSpPr>
      <p:pic>
        <p:nvPicPr>
          <p:cNvPr id="1" name="Increased Dimensions of the Right Ventricle" descr="Increased Dimensions of the Right Ventricl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476750" cy="35147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sipis A, Petropoulou 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Increased Dimensions of the Right Ventricl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22;16:e08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21.0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5">
  <a:themeElements>
    <a:clrScheme name="Theme9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2024-11-18T12:33:49Z</dcterms:created>
  <dcterms:modified xsi:type="dcterms:W3CDTF">2024-11-18T12:33:49Z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