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317423" ContentType="image/png"/>
  <Default Extension="311823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9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5eaa9b8641.88317423"/>
  <Relationship Id="rId3" Type="http://schemas.openxmlformats.org/officeDocument/2006/relationships/image" Target="../media/logo_673b35eab2c2312.311823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33900"/>
          <a:chOff x="9525" y="9525"/>
          <a:chExt cx="9229725" cy="4533900"/>
        </a:xfrm>
      </p:grpSpPr>
      <p:pic>
        <p:nvPicPr>
          <p:cNvPr id="1" name="D-shape on Short Axis View" descr="D-shape on Short Axis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771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ipis A, Petropoulou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-shape on Short Axis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2024-11-18T12:41:14Z</dcterms:created>
  <dcterms:modified xsi:type="dcterms:W3CDTF">2024-11-18T12:41:14Z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