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686711" ContentType="image/png"/>
  <Default Extension="176555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21d0602a51.49686711"/>
  <Relationship Id="rId3" Type="http://schemas.openxmlformats.org/officeDocument/2006/relationships/image" Target="../media/logo_673b321d233b792.176555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Tricuspid Leaflets with Complete Absence of Coaptation" descr="Tricuspid Leaflets with Complete Absence of Coap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686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pis A, Petropoulou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cuspid Leaflets with Complete Absence of Coap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2024-11-18T12:25:01Z</dcterms:created>
  <dcterms:modified xsi:type="dcterms:W3CDTF">2024-11-18T12:25:01Z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