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534393" ContentType="image/png"/>
  <Default Extension="620190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23cd5d3641.23534393"/>
  <Relationship Id="rId3" Type="http://schemas.openxmlformats.org/officeDocument/2006/relationships/image" Target="../media/logo_673b323ce759232.620190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71700"/>
          <a:chOff x="9525" y="9525"/>
          <a:chExt cx="9229725" cy="2171700"/>
        </a:xfrm>
      </p:grpSpPr>
      <p:pic>
        <p:nvPicPr>
          <p:cNvPr id="1" name="Echocardiographic Signs in Addition to Tricuspid Regurgitation Velocity to Evaluate the Probability of Pulmonary Hypertension" descr="Echocardiographic Signs in Addition to Tricuspid Regurgitation Velocity to Evaluate the Probability of 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130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pis A, Petropoulou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Signs in Addition to Tricuspid Regurgitation Velocity to Evaluate the Probability of 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2024-11-18T12:25:32Z</dcterms:created>
  <dcterms:modified xsi:type="dcterms:W3CDTF">2024-11-18T12:25:32Z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