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003159" ContentType="image/png"/>
  <Default Extension="72973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4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02a2e00671.74003159"/>
  <Relationship Id="rId3" Type="http://schemas.openxmlformats.org/officeDocument/2006/relationships/image" Target="../media/logo_673b302a4836202.72973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Pre-procedure 12-lead ECG" descr="Pre-procedure 12-lead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upane P, Hirachan A, Selvaraj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-procedure 12-lead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2024-11-18T12:16:42Z</dcterms:created>
  <dcterms:modified xsi:type="dcterms:W3CDTF">2024-11-18T12:16:42Z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