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957647" ContentType="image/png"/>
  <Default Extension="372352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97e0e3441.88957647"/>
  <Relationship Id="rId3" Type="http://schemas.openxmlformats.org/officeDocument/2006/relationships/image" Target="../media/logo_673b3798062c872.372352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Procedural Angiographic Views Depicting Occluded Right Coronary Artery, Large Thrombus and Final Result" descr="Procedural Angiographic Views Depicting Occluded Right Coronary Artery, Large Thrombus and Final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upane P, Hirachan A, Selvaraj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Angiographic Views Depicting Occluded Right Coronary Artery, Large Thrombus and Final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2024-11-18T12:48:24Z</dcterms:created>
  <dcterms:modified xsi:type="dcterms:W3CDTF">2024-11-18T12:48:24Z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