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8957647" ContentType="image/png"/>
  <Default Extension="372352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03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797e0e3441.88957647"/>
  <Relationship Id="rId3" Type="http://schemas.openxmlformats.org/officeDocument/2006/relationships/image" Target="../media/logo_673b3798062c872.372352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657850"/>
          <a:chOff x="9525" y="9525"/>
          <a:chExt cx="9229725" cy="5657850"/>
        </a:xfrm>
      </p:grpSpPr>
      <p:pic>
        <p:nvPicPr>
          <p:cNvPr id="1" name="Procedural Angiographic Views Depicting Occluded Right Coronary Artery, Large Thrombus and Final Result" descr="Procedural Angiographic Views Depicting Occluded Right Coronary Artery, Large Thrombus and Final Resul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4895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eupane P, Hirachan A, Selvaraj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cedural Angiographic Views Depicting Occluded Right Coronary Artery, Large Thrombus and Final Resul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1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2024-11-18T12:48:24Z</dcterms:created>
  <dcterms:modified xsi:type="dcterms:W3CDTF">2024-11-18T12:48:24Z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