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690839" ContentType="image/png"/>
  <Default Extension="22927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4fb8f89611.50690839"/>
  <Relationship Id="rId3" Type="http://schemas.openxmlformats.org/officeDocument/2006/relationships/image" Target="../media/logo_673b34fba78af32.22927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Image Post-processing (Normalisation and Thresholds to Define Lesions)" descr="Image Post-processing (Normalisation and Thresholds to Define Lesion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Post-processing (Normalisation and Thresholds to Define Lesion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2024-11-18T12:37:15Z</dcterms:created>
  <dcterms:modified xsi:type="dcterms:W3CDTF">2024-11-18T12:37:15Z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