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953442" ContentType="image/png"/>
  <Default Extension="11910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1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2c31068421.96953442"/>
  <Relationship Id="rId3" Type="http://schemas.openxmlformats.org/officeDocument/2006/relationships/image" Target="../media/logo_673b32c33305c02.11910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Ablation-induced Late Gadolinium Enhancement After Pulmonary Vein Isolation" descr="Ablation-induced Late Gadolinium Enhancement After Pulmonary Vein Iso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 L, Roca-Luque I, Althoff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lation-induced Late Gadolinium Enhancement After Pulmonary Vein Iso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2024-11-18T12:27:47Z</dcterms:created>
  <dcterms:modified xsi:type="dcterms:W3CDTF">2024-11-18T12:27:47Z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