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953442" ContentType="image/png"/>
  <Default Extension="119108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91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2c31068421.96953442"/>
  <Relationship Id="rId3" Type="http://schemas.openxmlformats.org/officeDocument/2006/relationships/image" Target="../media/logo_673b32c33305c02.119108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43475"/>
          <a:chOff x="9525" y="9525"/>
          <a:chExt cx="9229725" cy="4943475"/>
        </a:xfrm>
      </p:grpSpPr>
      <p:pic>
        <p:nvPicPr>
          <p:cNvPr id="1" name="Ablation-induced Late Gadolinium Enhancement After Pulmonary Vein Isolation" descr="Ablation-induced Late Gadolinium Enhancement After Pulmonary Vein Iso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81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nt L, Roca-Luque I, Althoff T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lation-induced Late Gadolinium Enhancement After Pulmonary Vein Iso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2024-11-18T12:27:47Z</dcterms:created>
  <dcterms:modified xsi:type="dcterms:W3CDTF">2024-11-18T12:27:47Z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