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053173" ContentType="image/png"/>
  <Default Extension="164772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83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f80624fb81.89053173"/>
  <Relationship Id="rId3" Type="http://schemas.openxmlformats.org/officeDocument/2006/relationships/image" Target="../media/logo_673b2f80814d322.164772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Gaps in Ablation Lesions After Pulmonary Vein Isolation" descr="Gaps in Ablation Lesions After Pulmonary Vein Iso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33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nt L, Roca-Luque I, Althoff T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ps in Ablation Lesions After Pulmonary Vein Iso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2024-11-18T12:13:52Z</dcterms:created>
  <dcterms:modified xsi:type="dcterms:W3CDTF">2024-11-18T12:13:52Z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