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902935" ContentType="image/png"/>
  <Default Extension="714513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743396631.71902935"/>
  <Relationship Id="rId3" Type="http://schemas.openxmlformats.org/officeDocument/2006/relationships/image" Target="../media/logo_673b377453f0712.714513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Agreement Between Electroanatomical Mapping and 3 Months Late Gadolinium Enhancement-MRI Regarding Gap Localisation" descr="Agreement Between Electroanatomical Mapping and 3 Months Late Gadolinium Enhancement-MRI Regarding Gap Localis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reement Between Electroanatomical Mapping and 3 Months Late Gadolinium Enhancement-MRI Regarding Gap Localis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2024-11-18T12:47:48Z</dcterms:created>
  <dcterms:modified xsi:type="dcterms:W3CDTF">2024-11-18T12:47:48Z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