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713460" ContentType="image/png"/>
  <Default Extension="961732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6e0822c001.62713460"/>
  <Relationship Id="rId3" Type="http://schemas.openxmlformats.org/officeDocument/2006/relationships/image" Target="../media/logo_673b36e0a0f1372.961732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0175"/>
          <a:chOff x="9525" y="9525"/>
          <a:chExt cx="9229725" cy="5210175"/>
        </a:xfrm>
      </p:grpSpPr>
      <p:pic>
        <p:nvPicPr>
          <p:cNvPr id="1" name="Single-touch Late Gadolinium Enhancement-MRI-guided Repeat Pulmonary Vein Isolation" descr="Single-touch Late Gadolinium Enhancement-MRI-guided Repeat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48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 L, Roca-Luque I, Althoff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le-touch Late Gadolinium Enhancement-MRI-guided Repeat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2024-11-18T12:45:20Z</dcterms:created>
  <dcterms:modified xsi:type="dcterms:W3CDTF">2024-11-18T12:45:20Z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