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57589" ContentType="image/png"/>
  <Default Extension="534686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9e3de8f91.00557589"/>
  <Relationship Id="rId3" Type="http://schemas.openxmlformats.org/officeDocument/2006/relationships/image" Target="../media/logo_673b379e566f202.534686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Recurrent Perimitral Flutter After Two Mitral Isthmus Ablations" descr="Recurrent Perimitral Flutter After Two Mitral Isthmus Ab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urrent Perimitral Flutter After Two Mitral Isthmus Ab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2024-11-18T12:48:30Z</dcterms:created>
  <dcterms:modified xsi:type="dcterms:W3CDTF">2024-11-18T12:48:30Z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