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4055910" ContentType="image/png"/>
  <Default Extension="0949219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98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35984369591.54055910"/>
  <Relationship Id="rId3" Type="http://schemas.openxmlformats.org/officeDocument/2006/relationships/image" Target="../media/logo_673b35986148742.0949219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Ventricular Ablation Lesion Assessment" descr="Ventricular Ablation Lesion Assess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nt L, Roca-Luque I, Althoff T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entricular Ablation Lesion Assess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6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2024-11-18T12:39:52Z</dcterms:created>
  <dcterms:modified xsi:type="dcterms:W3CDTF">2024-11-18T12:39:52Z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