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055910" ContentType="image/png"/>
  <Default Extension="094921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5984369591.54055910"/>
  <Relationship Id="rId3" Type="http://schemas.openxmlformats.org/officeDocument/2006/relationships/image" Target="../media/logo_673b35986148742.094921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Ventricular Ablation Lesion Assessment" descr="Ventricular Ablation Lesion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ntricular Ablation Lesion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2024-11-18T12:39:52Z</dcterms:created>
  <dcterms:modified xsi:type="dcterms:W3CDTF">2024-11-18T12:39:52Z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